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82524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9397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466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0270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248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3923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162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6415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323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9318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5456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73B99-5FF0-4E03-B21F-7E27DD76A663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3912E-3F6C-45CF-AF10-FE82D42A4D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6824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9E6267-5232-4D7F-AA1A-56238FA1A6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4" t="32465" r="54999" b="26014"/>
          <a:stretch/>
        </p:blipFill>
        <p:spPr>
          <a:xfrm>
            <a:off x="2836506" y="1003039"/>
            <a:ext cx="3426557" cy="21133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62ED8C-2450-4545-B4E2-8BFE46C01F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3" t="9280" r="26985" b="34354"/>
          <a:stretch/>
        </p:blipFill>
        <p:spPr>
          <a:xfrm>
            <a:off x="2836506" y="3340358"/>
            <a:ext cx="3470987" cy="27058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01C6E9-6611-41CB-AE0D-5EB163BAE6B9}"/>
              </a:ext>
            </a:extLst>
          </p:cNvPr>
          <p:cNvSpPr txBox="1"/>
          <p:nvPr/>
        </p:nvSpPr>
        <p:spPr>
          <a:xfrm>
            <a:off x="1996752" y="4323965"/>
            <a:ext cx="100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Actin</a:t>
            </a:r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8F8EAD-8093-4C01-971F-45B6F41AF482}"/>
              </a:ext>
            </a:extLst>
          </p:cNvPr>
          <p:cNvSpPr txBox="1"/>
          <p:nvPr/>
        </p:nvSpPr>
        <p:spPr>
          <a:xfrm>
            <a:off x="1844352" y="1835019"/>
            <a:ext cx="100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Endo G</a:t>
            </a:r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B03B06-D693-4B04-8BF0-13DADF6436EB}"/>
              </a:ext>
            </a:extLst>
          </p:cNvPr>
          <p:cNvSpPr txBox="1"/>
          <p:nvPr/>
        </p:nvSpPr>
        <p:spPr>
          <a:xfrm>
            <a:off x="3554967" y="627098"/>
            <a:ext cx="317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03F8AB-DAFE-4A1E-B115-8C94F6782DA7}"/>
              </a:ext>
            </a:extLst>
          </p:cNvPr>
          <p:cNvSpPr txBox="1"/>
          <p:nvPr/>
        </p:nvSpPr>
        <p:spPr>
          <a:xfrm>
            <a:off x="4752399" y="630204"/>
            <a:ext cx="317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IN" dirty="0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1493857" y="148905"/>
            <a:ext cx="568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Western blotting on </a:t>
            </a:r>
            <a:r>
              <a:rPr lang="en-US" b="1" dirty="0" err="1"/>
              <a:t>immunodepletion</a:t>
            </a:r>
            <a:r>
              <a:rPr lang="en-US" b="1" dirty="0"/>
              <a:t> of Endonuclease G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951603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2021-05-22T12:09:42Z</dcterms:created>
  <dcterms:modified xsi:type="dcterms:W3CDTF">2021-05-23T16:48:28Z</dcterms:modified>
</cp:coreProperties>
</file>